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968423-EF09-46C3-813E-F774FDEABF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AE2AA3-9A8D-4154-A0C1-7B209B5E7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F46E62-23DD-4271-A4B7-906FE4D6A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0D2182-F171-4916-B6EF-FCE51E3F8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94D0C2-5F94-46C0-9D73-204325007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76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8887BF-95CA-4131-B054-DFB0A32C7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0C57CA-579A-4086-BDC3-C17DE0C3CD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8CAD8A-7BC9-4A61-9882-8FFC60A6E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03D1B7-4A24-45AA-9941-47E140459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B6F12E-45AF-440B-9D5F-BF2E19522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36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40A3EE8-BED4-49DD-915E-B1D703B51E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F6873C-A8E1-468A-908A-A7F13F4273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0B5D13-8352-4BEE-A6C0-2559A88CB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D3CA14-068E-4A1D-9C6C-05EAC992C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B1BD25-0758-4757-9AA5-7EBBA9B1E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857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18F478-2F02-4B48-B539-79A62F7C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9EE2C6-1CA9-4E9C-9B74-C448E71EE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BF9574-52C3-4E61-B9B7-B18AE201D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8F95FE-5634-4321-A3A2-728B7B43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8C102E-825D-428A-B5D7-1E233B3AA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2604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6ED2F8-ADC7-418F-B51B-CBA3D0224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E17A2C-E6EA-4DF3-8696-4E10DB6E1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8DE0A0-67EC-4345-B124-6DC948AF4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E098DC-F36F-4A00-870C-F8A863070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F31024-9421-4F09-AAAA-716AB32EB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237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4C9181-7E07-43AC-A638-1A2D65552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DDFAB-1218-4C61-A723-4D3F6275DB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5C252F-29B0-464E-BD9A-38333C7B18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C378BA-8D8A-48F0-917D-A7DCB3AB3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E4BBB0-20D6-440A-8798-C4DF4B3C9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EE1838-7402-455C-BABD-532593BFC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662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3F8BF8-BD9A-443D-B37E-DA8247B2F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0999A9-1DFC-4FD6-AFD8-44044F9974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FAE6E59-E50C-40DA-84C0-99299C586D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4FCBF42-ED39-4A36-A26B-C4FD8C911A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147BC3C-E745-48D4-8EC3-F59E62F35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89DC7F-786D-4DFC-9523-4A0D0612E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8F8204A-F750-4A89-A5C4-180154643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ECCE17F-6B88-450D-B5ED-D860E3223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743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CE916B-1823-4F82-B767-A7476DB63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B24C62-5CED-4CF5-BEEC-DEC4277FA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523B540-E018-4210-AF83-E462F97D5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2E9E8A-B7E8-46B4-816F-BDC08A02E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819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0E822A8-6FA4-48BD-B3EC-5BED2DEAB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AA95373-2760-4098-B8AD-0C30CCD18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0271338-85A1-4FB3-8265-8232675FF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2870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145375-45A5-41F6-9C19-2828ED59D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A520F9-EF1D-4B8D-B43E-C00D16D46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BE0670-928F-4DB7-93A2-7418A23A1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1A5A5F-AAFA-4C67-A990-7187C16AA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AC1958-833B-49DA-99A9-DEFD11872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E96978-BA4A-4996-967C-2AC46FF8A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591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7CA984-F021-4462-B777-CA1EE5222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F45E814-F3B0-4B77-A194-AC778FB924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6E7D5C-3553-4A47-A32D-3AD3C7D7C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32B06C-F127-4345-871A-E00B175B6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34F8FD-BAC1-4885-89B1-1B8D4D50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E50E28-4AFA-4956-8DB0-B3BCEBC39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129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F963AC-8FDD-4FD6-A74C-9F2BECC5B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598EBF-3222-4D06-AA0A-1838C01BD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FD7BF5-D14C-405B-8C2E-1E83793337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AFD8C-B3FD-4FE3-9652-23A45FF78166}" type="datetimeFigureOut">
              <a:rPr lang="ko-KR" altLang="en-US" smtClean="0"/>
              <a:t>2021-12-06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1CCBDE-B49B-423A-8A2E-CF5504BA7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7419EA-C608-493A-8009-4F521EBBCC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C8FB1-44FC-4A83-BCB9-5A54FF77C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4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4B12C7-0D16-4B3E-B6C6-662B32CA31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Elasticsearch map </a:t>
            </a:r>
            <a:r>
              <a:rPr lang="ko-KR" altLang="en-US" dirty="0"/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1495446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75EFB7-07CA-4143-B811-BB2B4D83EE8A}"/>
              </a:ext>
            </a:extLst>
          </p:cNvPr>
          <p:cNvSpPr txBox="1"/>
          <p:nvPr/>
        </p:nvSpPr>
        <p:spPr>
          <a:xfrm>
            <a:off x="1087395" y="477794"/>
            <a:ext cx="9893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데이터를 집어넣은 다음</a:t>
            </a:r>
            <a:r>
              <a:rPr lang="en-US" altLang="ko-KR" dirty="0"/>
              <a:t>,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97E7CCB-FE9B-450A-9A48-AFDD3B93D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105801"/>
            <a:ext cx="9349946" cy="5113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770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D845DD0-1E05-4F5B-8FBB-6F69A66CE1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395" y="1111250"/>
            <a:ext cx="9325232" cy="5075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246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75EFB7-07CA-4143-B811-BB2B4D83EE8A}"/>
              </a:ext>
            </a:extLst>
          </p:cNvPr>
          <p:cNvSpPr txBox="1"/>
          <p:nvPr/>
        </p:nvSpPr>
        <p:spPr>
          <a:xfrm>
            <a:off x="1087395" y="477794"/>
            <a:ext cx="9893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줌인을</a:t>
            </a:r>
            <a:r>
              <a:rPr lang="ko-KR" altLang="en-US" dirty="0"/>
              <a:t> 해서 보면 내가 작성한 대로 데이터가 </a:t>
            </a:r>
            <a:r>
              <a:rPr lang="ko-KR" altLang="en-US" dirty="0" err="1"/>
              <a:t>이쁘게</a:t>
            </a:r>
            <a:r>
              <a:rPr lang="ko-KR" altLang="en-US" dirty="0"/>
              <a:t> 나오는 것을 볼 수 있습니다</a:t>
            </a:r>
            <a:r>
              <a:rPr lang="en-US" altLang="ko-KR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A376DCB-B51D-41D0-8071-B2E7C0656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535" y="979925"/>
            <a:ext cx="9893643" cy="540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53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75EFB7-07CA-4143-B811-BB2B4D83EE8A}"/>
              </a:ext>
            </a:extLst>
          </p:cNvPr>
          <p:cNvSpPr txBox="1"/>
          <p:nvPr/>
        </p:nvSpPr>
        <p:spPr>
          <a:xfrm>
            <a:off x="1087395" y="477794"/>
            <a:ext cx="9893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완성된 대시보드의 모습입니다</a:t>
            </a:r>
            <a:r>
              <a:rPr lang="en-US" altLang="ko-KR" dirty="0"/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68C906B-61D0-43F2-A31C-ED8822D38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675" y="1100394"/>
            <a:ext cx="9465276" cy="517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528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</Words>
  <Application>Microsoft Office PowerPoint</Application>
  <PresentationFormat>와이드스크린</PresentationFormat>
  <Paragraphs>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Elasticsearch map 구현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Elasticsearch map 구현</dc:title>
  <dc:creator>MongTa</dc:creator>
  <cp:lastModifiedBy>MongTa</cp:lastModifiedBy>
  <cp:revision>1</cp:revision>
  <dcterms:created xsi:type="dcterms:W3CDTF">2021-12-06T08:44:10Z</dcterms:created>
  <dcterms:modified xsi:type="dcterms:W3CDTF">2021-12-06T08:44:14Z</dcterms:modified>
</cp:coreProperties>
</file>

<file path=docProps/thumbnail.jpeg>
</file>